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2" r:id="rId6"/>
    <p:sldId id="263" r:id="rId7"/>
    <p:sldId id="261" r:id="rId8"/>
    <p:sldId id="260" r:id="rId9"/>
    <p:sldId id="264" r:id="rId10"/>
    <p:sldId id="265" r:id="rId11"/>
    <p:sldId id="266" r:id="rId12"/>
    <p:sldId id="267" r:id="rId13"/>
    <p:sldId id="268" r:id="rId14"/>
    <p:sldId id="269" r:id="rId15"/>
    <p:sldId id="270" r:id="rId16"/>
    <p:sldId id="791" r:id="rId17"/>
    <p:sldId id="792" r:id="rId18"/>
    <p:sldId id="35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5"/>
    <p:restoredTop sz="94696"/>
  </p:normalViewPr>
  <p:slideViewPr>
    <p:cSldViewPr snapToGrid="0" snapToObjects="1">
      <p:cViewPr varScale="1">
        <p:scale>
          <a:sx n="81" d="100"/>
          <a:sy n="81" d="100"/>
        </p:scale>
        <p:origin x="84" y="1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91078-2E8E-604A-9A05-B3D3D3680C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F3F3C63-7035-924D-A40A-7748003686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85AE43D-5046-CA40-BDF7-1C0F11626934}"/>
              </a:ext>
            </a:extLst>
          </p:cNvPr>
          <p:cNvSpPr>
            <a:spLocks noGrp="1"/>
          </p:cNvSpPr>
          <p:nvPr>
            <p:ph type="dt" sz="half" idx="10"/>
          </p:nvPr>
        </p:nvSpPr>
        <p:spPr/>
        <p:txBody>
          <a:bodyPr/>
          <a:lstStyle/>
          <a:p>
            <a:fld id="{5DC8A202-49CD-A344-AFC3-E30172C6823A}" type="datetimeFigureOut">
              <a:rPr lang="en-US" smtClean="0"/>
              <a:t>3/22/2019</a:t>
            </a:fld>
            <a:endParaRPr lang="en-US"/>
          </a:p>
        </p:txBody>
      </p:sp>
      <p:sp>
        <p:nvSpPr>
          <p:cNvPr id="5" name="Footer Placeholder 4">
            <a:extLst>
              <a:ext uri="{FF2B5EF4-FFF2-40B4-BE49-F238E27FC236}">
                <a16:creationId xmlns:a16="http://schemas.microsoft.com/office/drawing/2014/main" id="{90003D48-D3B0-E34A-954D-0BAC40A94C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F23EF1-A0FF-2546-BDA5-602B9569C4AB}"/>
              </a:ext>
            </a:extLst>
          </p:cNvPr>
          <p:cNvSpPr>
            <a:spLocks noGrp="1"/>
          </p:cNvSpPr>
          <p:nvPr>
            <p:ph type="sldNum" sz="quarter" idx="12"/>
          </p:nvPr>
        </p:nvSpPr>
        <p:spPr/>
        <p:txBody>
          <a:bodyPr/>
          <a:lstStyle/>
          <a:p>
            <a:fld id="{757D61A9-B2EF-564A-8AF5-74B48C7F4FD9}" type="slidenum">
              <a:rPr lang="en-US" smtClean="0"/>
              <a:t>‹#›</a:t>
            </a:fld>
            <a:endParaRPr lang="en-US"/>
          </a:p>
        </p:txBody>
      </p:sp>
    </p:spTree>
    <p:extLst>
      <p:ext uri="{BB962C8B-B14F-4D97-AF65-F5344CB8AC3E}">
        <p14:creationId xmlns:p14="http://schemas.microsoft.com/office/powerpoint/2010/main" val="1117160058"/>
      </p:ext>
    </p:extLst>
  </p:cSld>
  <p:clrMapOvr>
    <a:masterClrMapping/>
  </p:clrMapOvr>
  <p:transition spd="slow" advClick="0" advTm="1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B70C5-5D73-7E4E-8C1E-0277D4B672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F201288-82FA-4F46-86A3-6577630C60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4F5812-BA8F-5447-A7C9-FE2AFAD910E4}"/>
              </a:ext>
            </a:extLst>
          </p:cNvPr>
          <p:cNvSpPr>
            <a:spLocks noGrp="1"/>
          </p:cNvSpPr>
          <p:nvPr>
            <p:ph type="dt" sz="half" idx="10"/>
          </p:nvPr>
        </p:nvSpPr>
        <p:spPr/>
        <p:txBody>
          <a:bodyPr/>
          <a:lstStyle/>
          <a:p>
            <a:fld id="{5DC8A202-49CD-A344-AFC3-E30172C6823A}" type="datetimeFigureOut">
              <a:rPr lang="en-US" smtClean="0"/>
              <a:t>3/22/2019</a:t>
            </a:fld>
            <a:endParaRPr lang="en-US"/>
          </a:p>
        </p:txBody>
      </p:sp>
      <p:sp>
        <p:nvSpPr>
          <p:cNvPr id="5" name="Footer Placeholder 4">
            <a:extLst>
              <a:ext uri="{FF2B5EF4-FFF2-40B4-BE49-F238E27FC236}">
                <a16:creationId xmlns:a16="http://schemas.microsoft.com/office/drawing/2014/main" id="{5B88B1A8-FEAD-5A4F-88BA-25DB343FB4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C40A92-7DC4-D54F-8CE1-CF33BB2D1B37}"/>
              </a:ext>
            </a:extLst>
          </p:cNvPr>
          <p:cNvSpPr>
            <a:spLocks noGrp="1"/>
          </p:cNvSpPr>
          <p:nvPr>
            <p:ph type="sldNum" sz="quarter" idx="12"/>
          </p:nvPr>
        </p:nvSpPr>
        <p:spPr/>
        <p:txBody>
          <a:bodyPr/>
          <a:lstStyle/>
          <a:p>
            <a:fld id="{757D61A9-B2EF-564A-8AF5-74B48C7F4FD9}" type="slidenum">
              <a:rPr lang="en-US" smtClean="0"/>
              <a:t>‹#›</a:t>
            </a:fld>
            <a:endParaRPr lang="en-US"/>
          </a:p>
        </p:txBody>
      </p:sp>
    </p:spTree>
    <p:extLst>
      <p:ext uri="{BB962C8B-B14F-4D97-AF65-F5344CB8AC3E}">
        <p14:creationId xmlns:p14="http://schemas.microsoft.com/office/powerpoint/2010/main" val="1790418856"/>
      </p:ext>
    </p:extLst>
  </p:cSld>
  <p:clrMapOvr>
    <a:masterClrMapping/>
  </p:clrMapOvr>
  <p:transition spd="slow" advClick="0" advTm="1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0A72B7-AD0E-A942-9B5C-9B73A026A70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89ED2A-A8CF-0444-9D23-DA95776FBE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AC7BE3-056D-7447-8EE5-2D5C32DA1C01}"/>
              </a:ext>
            </a:extLst>
          </p:cNvPr>
          <p:cNvSpPr>
            <a:spLocks noGrp="1"/>
          </p:cNvSpPr>
          <p:nvPr>
            <p:ph type="dt" sz="half" idx="10"/>
          </p:nvPr>
        </p:nvSpPr>
        <p:spPr/>
        <p:txBody>
          <a:bodyPr/>
          <a:lstStyle/>
          <a:p>
            <a:fld id="{5DC8A202-49CD-A344-AFC3-E30172C6823A}" type="datetimeFigureOut">
              <a:rPr lang="en-US" smtClean="0"/>
              <a:t>3/22/2019</a:t>
            </a:fld>
            <a:endParaRPr lang="en-US"/>
          </a:p>
        </p:txBody>
      </p:sp>
      <p:sp>
        <p:nvSpPr>
          <p:cNvPr id="5" name="Footer Placeholder 4">
            <a:extLst>
              <a:ext uri="{FF2B5EF4-FFF2-40B4-BE49-F238E27FC236}">
                <a16:creationId xmlns:a16="http://schemas.microsoft.com/office/drawing/2014/main" id="{868EC562-0850-244B-963E-E800093E9D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CEE55E-8161-5F49-AE98-D48D23D951EE}"/>
              </a:ext>
            </a:extLst>
          </p:cNvPr>
          <p:cNvSpPr>
            <a:spLocks noGrp="1"/>
          </p:cNvSpPr>
          <p:nvPr>
            <p:ph type="sldNum" sz="quarter" idx="12"/>
          </p:nvPr>
        </p:nvSpPr>
        <p:spPr/>
        <p:txBody>
          <a:bodyPr/>
          <a:lstStyle/>
          <a:p>
            <a:fld id="{757D61A9-B2EF-564A-8AF5-74B48C7F4FD9}" type="slidenum">
              <a:rPr lang="en-US" smtClean="0"/>
              <a:t>‹#›</a:t>
            </a:fld>
            <a:endParaRPr lang="en-US"/>
          </a:p>
        </p:txBody>
      </p:sp>
    </p:spTree>
    <p:extLst>
      <p:ext uri="{BB962C8B-B14F-4D97-AF65-F5344CB8AC3E}">
        <p14:creationId xmlns:p14="http://schemas.microsoft.com/office/powerpoint/2010/main" val="4020273232"/>
      </p:ext>
    </p:extLst>
  </p:cSld>
  <p:clrMapOvr>
    <a:masterClrMapping/>
  </p:clrMapOvr>
  <p:transition spd="slow" advClick="0" advTm="1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74FDC-0307-3746-BECA-7783834D13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F975F3-D0A0-724A-9660-0287E9FA3A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D0BB52-8252-F74B-8170-961D4A0A81D0}"/>
              </a:ext>
            </a:extLst>
          </p:cNvPr>
          <p:cNvSpPr>
            <a:spLocks noGrp="1"/>
          </p:cNvSpPr>
          <p:nvPr>
            <p:ph type="dt" sz="half" idx="10"/>
          </p:nvPr>
        </p:nvSpPr>
        <p:spPr/>
        <p:txBody>
          <a:bodyPr/>
          <a:lstStyle/>
          <a:p>
            <a:fld id="{5DC8A202-49CD-A344-AFC3-E30172C6823A}" type="datetimeFigureOut">
              <a:rPr lang="en-US" smtClean="0"/>
              <a:t>3/22/2019</a:t>
            </a:fld>
            <a:endParaRPr lang="en-US"/>
          </a:p>
        </p:txBody>
      </p:sp>
      <p:sp>
        <p:nvSpPr>
          <p:cNvPr id="5" name="Footer Placeholder 4">
            <a:extLst>
              <a:ext uri="{FF2B5EF4-FFF2-40B4-BE49-F238E27FC236}">
                <a16:creationId xmlns:a16="http://schemas.microsoft.com/office/drawing/2014/main" id="{470F81F4-4929-EE49-B9C4-00CEC2CA8A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251121-47A7-5F46-BDE3-E43E4C704C81}"/>
              </a:ext>
            </a:extLst>
          </p:cNvPr>
          <p:cNvSpPr>
            <a:spLocks noGrp="1"/>
          </p:cNvSpPr>
          <p:nvPr>
            <p:ph type="sldNum" sz="quarter" idx="12"/>
          </p:nvPr>
        </p:nvSpPr>
        <p:spPr/>
        <p:txBody>
          <a:bodyPr/>
          <a:lstStyle/>
          <a:p>
            <a:fld id="{757D61A9-B2EF-564A-8AF5-74B48C7F4FD9}" type="slidenum">
              <a:rPr lang="en-US" smtClean="0"/>
              <a:t>‹#›</a:t>
            </a:fld>
            <a:endParaRPr lang="en-US"/>
          </a:p>
        </p:txBody>
      </p:sp>
    </p:spTree>
    <p:extLst>
      <p:ext uri="{BB962C8B-B14F-4D97-AF65-F5344CB8AC3E}">
        <p14:creationId xmlns:p14="http://schemas.microsoft.com/office/powerpoint/2010/main" val="1118770961"/>
      </p:ext>
    </p:extLst>
  </p:cSld>
  <p:clrMapOvr>
    <a:masterClrMapping/>
  </p:clrMapOvr>
  <p:transition spd="slow" advClick="0" advTm="1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34F0A-B204-834F-A55F-7E30C126F2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77E8166-8DEE-794D-80C6-3EC6F19EF1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E9186E8-B6C9-BE4B-B7B2-8A2158BD1ACB}"/>
              </a:ext>
            </a:extLst>
          </p:cNvPr>
          <p:cNvSpPr>
            <a:spLocks noGrp="1"/>
          </p:cNvSpPr>
          <p:nvPr>
            <p:ph type="dt" sz="half" idx="10"/>
          </p:nvPr>
        </p:nvSpPr>
        <p:spPr/>
        <p:txBody>
          <a:bodyPr/>
          <a:lstStyle/>
          <a:p>
            <a:fld id="{5DC8A202-49CD-A344-AFC3-E30172C6823A}" type="datetimeFigureOut">
              <a:rPr lang="en-US" smtClean="0"/>
              <a:t>3/22/2019</a:t>
            </a:fld>
            <a:endParaRPr lang="en-US"/>
          </a:p>
        </p:txBody>
      </p:sp>
      <p:sp>
        <p:nvSpPr>
          <p:cNvPr id="5" name="Footer Placeholder 4">
            <a:extLst>
              <a:ext uri="{FF2B5EF4-FFF2-40B4-BE49-F238E27FC236}">
                <a16:creationId xmlns:a16="http://schemas.microsoft.com/office/drawing/2014/main" id="{4A4B601B-F046-3746-BB87-C535085869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E57F27-1673-CE42-BF52-A89452987D82}"/>
              </a:ext>
            </a:extLst>
          </p:cNvPr>
          <p:cNvSpPr>
            <a:spLocks noGrp="1"/>
          </p:cNvSpPr>
          <p:nvPr>
            <p:ph type="sldNum" sz="quarter" idx="12"/>
          </p:nvPr>
        </p:nvSpPr>
        <p:spPr/>
        <p:txBody>
          <a:bodyPr/>
          <a:lstStyle/>
          <a:p>
            <a:fld id="{757D61A9-B2EF-564A-8AF5-74B48C7F4FD9}" type="slidenum">
              <a:rPr lang="en-US" smtClean="0"/>
              <a:t>‹#›</a:t>
            </a:fld>
            <a:endParaRPr lang="en-US"/>
          </a:p>
        </p:txBody>
      </p:sp>
    </p:spTree>
    <p:extLst>
      <p:ext uri="{BB962C8B-B14F-4D97-AF65-F5344CB8AC3E}">
        <p14:creationId xmlns:p14="http://schemas.microsoft.com/office/powerpoint/2010/main" val="3055879771"/>
      </p:ext>
    </p:extLst>
  </p:cSld>
  <p:clrMapOvr>
    <a:masterClrMapping/>
  </p:clrMapOvr>
  <p:transition spd="slow" advClick="0" advTm="1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E3D7B-73B2-1B40-87F3-96DC6453F8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613950-22EF-E24F-9EAE-291C3CDFA5F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4736E0B-287D-A744-B2BB-C6A7D5AC0D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07783FF-D6C1-074F-87F5-83B9A4F8783A}"/>
              </a:ext>
            </a:extLst>
          </p:cNvPr>
          <p:cNvSpPr>
            <a:spLocks noGrp="1"/>
          </p:cNvSpPr>
          <p:nvPr>
            <p:ph type="dt" sz="half" idx="10"/>
          </p:nvPr>
        </p:nvSpPr>
        <p:spPr/>
        <p:txBody>
          <a:bodyPr/>
          <a:lstStyle/>
          <a:p>
            <a:fld id="{5DC8A202-49CD-A344-AFC3-E30172C6823A}" type="datetimeFigureOut">
              <a:rPr lang="en-US" smtClean="0"/>
              <a:t>3/22/2019</a:t>
            </a:fld>
            <a:endParaRPr lang="en-US"/>
          </a:p>
        </p:txBody>
      </p:sp>
      <p:sp>
        <p:nvSpPr>
          <p:cNvPr id="6" name="Footer Placeholder 5">
            <a:extLst>
              <a:ext uri="{FF2B5EF4-FFF2-40B4-BE49-F238E27FC236}">
                <a16:creationId xmlns:a16="http://schemas.microsoft.com/office/drawing/2014/main" id="{27DC1B8C-423D-2141-AF27-9CDCDA438D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0DAE9B-336D-C143-9D41-27F2C1A36AAF}"/>
              </a:ext>
            </a:extLst>
          </p:cNvPr>
          <p:cNvSpPr>
            <a:spLocks noGrp="1"/>
          </p:cNvSpPr>
          <p:nvPr>
            <p:ph type="sldNum" sz="quarter" idx="12"/>
          </p:nvPr>
        </p:nvSpPr>
        <p:spPr/>
        <p:txBody>
          <a:bodyPr/>
          <a:lstStyle/>
          <a:p>
            <a:fld id="{757D61A9-B2EF-564A-8AF5-74B48C7F4FD9}" type="slidenum">
              <a:rPr lang="en-US" smtClean="0"/>
              <a:t>‹#›</a:t>
            </a:fld>
            <a:endParaRPr lang="en-US"/>
          </a:p>
        </p:txBody>
      </p:sp>
    </p:spTree>
    <p:extLst>
      <p:ext uri="{BB962C8B-B14F-4D97-AF65-F5344CB8AC3E}">
        <p14:creationId xmlns:p14="http://schemas.microsoft.com/office/powerpoint/2010/main" val="2481547864"/>
      </p:ext>
    </p:extLst>
  </p:cSld>
  <p:clrMapOvr>
    <a:masterClrMapping/>
  </p:clrMapOvr>
  <p:transition spd="slow" advClick="0" advTm="1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0BA55-FBB0-1046-B697-B24A0A702BA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FA792F-57CD-D845-B37D-62733362BF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65F3E2-E381-2D46-8768-F5D2BFB9401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B61FD30-FC93-F94D-B92C-2AD3CF9A48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1E01BB-B268-5948-B611-EDA7726565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20E609-7A77-B34A-AF23-49D47D67B7A5}"/>
              </a:ext>
            </a:extLst>
          </p:cNvPr>
          <p:cNvSpPr>
            <a:spLocks noGrp="1"/>
          </p:cNvSpPr>
          <p:nvPr>
            <p:ph type="dt" sz="half" idx="10"/>
          </p:nvPr>
        </p:nvSpPr>
        <p:spPr/>
        <p:txBody>
          <a:bodyPr/>
          <a:lstStyle/>
          <a:p>
            <a:fld id="{5DC8A202-49CD-A344-AFC3-E30172C6823A}" type="datetimeFigureOut">
              <a:rPr lang="en-US" smtClean="0"/>
              <a:t>3/22/2019</a:t>
            </a:fld>
            <a:endParaRPr lang="en-US"/>
          </a:p>
        </p:txBody>
      </p:sp>
      <p:sp>
        <p:nvSpPr>
          <p:cNvPr id="8" name="Footer Placeholder 7">
            <a:extLst>
              <a:ext uri="{FF2B5EF4-FFF2-40B4-BE49-F238E27FC236}">
                <a16:creationId xmlns:a16="http://schemas.microsoft.com/office/drawing/2014/main" id="{F4032DB1-DA0C-454A-953F-D3187D91F99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95A5D8C-9E17-764F-8BCB-F9F84E374110}"/>
              </a:ext>
            </a:extLst>
          </p:cNvPr>
          <p:cNvSpPr>
            <a:spLocks noGrp="1"/>
          </p:cNvSpPr>
          <p:nvPr>
            <p:ph type="sldNum" sz="quarter" idx="12"/>
          </p:nvPr>
        </p:nvSpPr>
        <p:spPr/>
        <p:txBody>
          <a:bodyPr/>
          <a:lstStyle/>
          <a:p>
            <a:fld id="{757D61A9-B2EF-564A-8AF5-74B48C7F4FD9}" type="slidenum">
              <a:rPr lang="en-US" smtClean="0"/>
              <a:t>‹#›</a:t>
            </a:fld>
            <a:endParaRPr lang="en-US"/>
          </a:p>
        </p:txBody>
      </p:sp>
    </p:spTree>
    <p:extLst>
      <p:ext uri="{BB962C8B-B14F-4D97-AF65-F5344CB8AC3E}">
        <p14:creationId xmlns:p14="http://schemas.microsoft.com/office/powerpoint/2010/main" val="2312156256"/>
      </p:ext>
    </p:extLst>
  </p:cSld>
  <p:clrMapOvr>
    <a:masterClrMapping/>
  </p:clrMapOvr>
  <p:transition spd="slow" advClick="0" advTm="1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330B3-F907-7B47-9F1B-1D229279661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EEE7D3-4ECE-AB48-853F-49A427A1D2B7}"/>
              </a:ext>
            </a:extLst>
          </p:cNvPr>
          <p:cNvSpPr>
            <a:spLocks noGrp="1"/>
          </p:cNvSpPr>
          <p:nvPr>
            <p:ph type="dt" sz="half" idx="10"/>
          </p:nvPr>
        </p:nvSpPr>
        <p:spPr/>
        <p:txBody>
          <a:bodyPr/>
          <a:lstStyle/>
          <a:p>
            <a:fld id="{5DC8A202-49CD-A344-AFC3-E30172C6823A}" type="datetimeFigureOut">
              <a:rPr lang="en-US" smtClean="0"/>
              <a:t>3/22/2019</a:t>
            </a:fld>
            <a:endParaRPr lang="en-US"/>
          </a:p>
        </p:txBody>
      </p:sp>
      <p:sp>
        <p:nvSpPr>
          <p:cNvPr id="4" name="Footer Placeholder 3">
            <a:extLst>
              <a:ext uri="{FF2B5EF4-FFF2-40B4-BE49-F238E27FC236}">
                <a16:creationId xmlns:a16="http://schemas.microsoft.com/office/drawing/2014/main" id="{ED2B495E-8E96-284B-BD7D-F00597833E1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46CEA5E-E96E-8140-B7E7-BCF2FF5D27AC}"/>
              </a:ext>
            </a:extLst>
          </p:cNvPr>
          <p:cNvSpPr>
            <a:spLocks noGrp="1"/>
          </p:cNvSpPr>
          <p:nvPr>
            <p:ph type="sldNum" sz="quarter" idx="12"/>
          </p:nvPr>
        </p:nvSpPr>
        <p:spPr/>
        <p:txBody>
          <a:bodyPr/>
          <a:lstStyle/>
          <a:p>
            <a:fld id="{757D61A9-B2EF-564A-8AF5-74B48C7F4FD9}" type="slidenum">
              <a:rPr lang="en-US" smtClean="0"/>
              <a:t>‹#›</a:t>
            </a:fld>
            <a:endParaRPr lang="en-US"/>
          </a:p>
        </p:txBody>
      </p:sp>
    </p:spTree>
    <p:extLst>
      <p:ext uri="{BB962C8B-B14F-4D97-AF65-F5344CB8AC3E}">
        <p14:creationId xmlns:p14="http://schemas.microsoft.com/office/powerpoint/2010/main" val="646776983"/>
      </p:ext>
    </p:extLst>
  </p:cSld>
  <p:clrMapOvr>
    <a:masterClrMapping/>
  </p:clrMapOvr>
  <p:transition spd="slow" advClick="0" advTm="1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97B0E2-2CE1-8244-9531-0669BC7399A8}"/>
              </a:ext>
            </a:extLst>
          </p:cNvPr>
          <p:cNvSpPr>
            <a:spLocks noGrp="1"/>
          </p:cNvSpPr>
          <p:nvPr>
            <p:ph type="dt" sz="half" idx="10"/>
          </p:nvPr>
        </p:nvSpPr>
        <p:spPr/>
        <p:txBody>
          <a:bodyPr/>
          <a:lstStyle/>
          <a:p>
            <a:fld id="{5DC8A202-49CD-A344-AFC3-E30172C6823A}" type="datetimeFigureOut">
              <a:rPr lang="en-US" smtClean="0"/>
              <a:t>3/22/2019</a:t>
            </a:fld>
            <a:endParaRPr lang="en-US"/>
          </a:p>
        </p:txBody>
      </p:sp>
      <p:sp>
        <p:nvSpPr>
          <p:cNvPr id="3" name="Footer Placeholder 2">
            <a:extLst>
              <a:ext uri="{FF2B5EF4-FFF2-40B4-BE49-F238E27FC236}">
                <a16:creationId xmlns:a16="http://schemas.microsoft.com/office/drawing/2014/main" id="{F22D73AA-3A02-2542-87D8-62330E9D6C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DD50DA4-3DBA-9D45-BB8E-41F7101BA7B9}"/>
              </a:ext>
            </a:extLst>
          </p:cNvPr>
          <p:cNvSpPr>
            <a:spLocks noGrp="1"/>
          </p:cNvSpPr>
          <p:nvPr>
            <p:ph type="sldNum" sz="quarter" idx="12"/>
          </p:nvPr>
        </p:nvSpPr>
        <p:spPr/>
        <p:txBody>
          <a:bodyPr/>
          <a:lstStyle/>
          <a:p>
            <a:fld id="{757D61A9-B2EF-564A-8AF5-74B48C7F4FD9}" type="slidenum">
              <a:rPr lang="en-US" smtClean="0"/>
              <a:t>‹#›</a:t>
            </a:fld>
            <a:endParaRPr lang="en-US"/>
          </a:p>
        </p:txBody>
      </p:sp>
    </p:spTree>
    <p:extLst>
      <p:ext uri="{BB962C8B-B14F-4D97-AF65-F5344CB8AC3E}">
        <p14:creationId xmlns:p14="http://schemas.microsoft.com/office/powerpoint/2010/main" val="3099939860"/>
      </p:ext>
    </p:extLst>
  </p:cSld>
  <p:clrMapOvr>
    <a:masterClrMapping/>
  </p:clrMapOvr>
  <p:transition spd="slow" advClick="0" advTm="1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C218B-D6CB-694A-A6CA-651B57B48F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34F3D9-672F-664B-909F-95E616C8F9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549E2E9-9A6C-CA4A-B589-CE49E26E80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42550C-DFB6-9244-B4D7-5450F6BB6956}"/>
              </a:ext>
            </a:extLst>
          </p:cNvPr>
          <p:cNvSpPr>
            <a:spLocks noGrp="1"/>
          </p:cNvSpPr>
          <p:nvPr>
            <p:ph type="dt" sz="half" idx="10"/>
          </p:nvPr>
        </p:nvSpPr>
        <p:spPr/>
        <p:txBody>
          <a:bodyPr/>
          <a:lstStyle/>
          <a:p>
            <a:fld id="{5DC8A202-49CD-A344-AFC3-E30172C6823A}" type="datetimeFigureOut">
              <a:rPr lang="en-US" smtClean="0"/>
              <a:t>3/22/2019</a:t>
            </a:fld>
            <a:endParaRPr lang="en-US"/>
          </a:p>
        </p:txBody>
      </p:sp>
      <p:sp>
        <p:nvSpPr>
          <p:cNvPr id="6" name="Footer Placeholder 5">
            <a:extLst>
              <a:ext uri="{FF2B5EF4-FFF2-40B4-BE49-F238E27FC236}">
                <a16:creationId xmlns:a16="http://schemas.microsoft.com/office/drawing/2014/main" id="{31CDE891-8EA1-A94B-AE25-FD0420FD1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27068D-13A8-DB4B-9AC8-76300FC963DF}"/>
              </a:ext>
            </a:extLst>
          </p:cNvPr>
          <p:cNvSpPr>
            <a:spLocks noGrp="1"/>
          </p:cNvSpPr>
          <p:nvPr>
            <p:ph type="sldNum" sz="quarter" idx="12"/>
          </p:nvPr>
        </p:nvSpPr>
        <p:spPr/>
        <p:txBody>
          <a:bodyPr/>
          <a:lstStyle/>
          <a:p>
            <a:fld id="{757D61A9-B2EF-564A-8AF5-74B48C7F4FD9}" type="slidenum">
              <a:rPr lang="en-US" smtClean="0"/>
              <a:t>‹#›</a:t>
            </a:fld>
            <a:endParaRPr lang="en-US"/>
          </a:p>
        </p:txBody>
      </p:sp>
    </p:spTree>
    <p:extLst>
      <p:ext uri="{BB962C8B-B14F-4D97-AF65-F5344CB8AC3E}">
        <p14:creationId xmlns:p14="http://schemas.microsoft.com/office/powerpoint/2010/main" val="910942494"/>
      </p:ext>
    </p:extLst>
  </p:cSld>
  <p:clrMapOvr>
    <a:masterClrMapping/>
  </p:clrMapOvr>
  <p:transition spd="slow" advClick="0" advTm="1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14093-51C8-C544-8714-F9F3CB79EA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A08973-F898-274B-8AC7-A4CDAB5D0C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3AED703-9DE8-5044-8ADF-67FCC5E997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E6D9F7-72D3-0F42-93CD-A988EDBF3719}"/>
              </a:ext>
            </a:extLst>
          </p:cNvPr>
          <p:cNvSpPr>
            <a:spLocks noGrp="1"/>
          </p:cNvSpPr>
          <p:nvPr>
            <p:ph type="dt" sz="half" idx="10"/>
          </p:nvPr>
        </p:nvSpPr>
        <p:spPr/>
        <p:txBody>
          <a:bodyPr/>
          <a:lstStyle/>
          <a:p>
            <a:fld id="{5DC8A202-49CD-A344-AFC3-E30172C6823A}" type="datetimeFigureOut">
              <a:rPr lang="en-US" smtClean="0"/>
              <a:t>3/22/2019</a:t>
            </a:fld>
            <a:endParaRPr lang="en-US"/>
          </a:p>
        </p:txBody>
      </p:sp>
      <p:sp>
        <p:nvSpPr>
          <p:cNvPr id="6" name="Footer Placeholder 5">
            <a:extLst>
              <a:ext uri="{FF2B5EF4-FFF2-40B4-BE49-F238E27FC236}">
                <a16:creationId xmlns:a16="http://schemas.microsoft.com/office/drawing/2014/main" id="{3260FBE1-347C-6349-848D-959D27602D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B4BE13-AE48-A444-93F2-01086D653416}"/>
              </a:ext>
            </a:extLst>
          </p:cNvPr>
          <p:cNvSpPr>
            <a:spLocks noGrp="1"/>
          </p:cNvSpPr>
          <p:nvPr>
            <p:ph type="sldNum" sz="quarter" idx="12"/>
          </p:nvPr>
        </p:nvSpPr>
        <p:spPr/>
        <p:txBody>
          <a:bodyPr/>
          <a:lstStyle/>
          <a:p>
            <a:fld id="{757D61A9-B2EF-564A-8AF5-74B48C7F4FD9}" type="slidenum">
              <a:rPr lang="en-US" smtClean="0"/>
              <a:t>‹#›</a:t>
            </a:fld>
            <a:endParaRPr lang="en-US"/>
          </a:p>
        </p:txBody>
      </p:sp>
    </p:spTree>
    <p:extLst>
      <p:ext uri="{BB962C8B-B14F-4D97-AF65-F5344CB8AC3E}">
        <p14:creationId xmlns:p14="http://schemas.microsoft.com/office/powerpoint/2010/main" val="1037959642"/>
      </p:ext>
    </p:extLst>
  </p:cSld>
  <p:clrMapOvr>
    <a:masterClrMapping/>
  </p:clrMapOvr>
  <p:transition spd="slow" advClick="0" advTm="1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39A6D5-879D-6C48-BD7A-F748C6B4C2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C73884B-79AD-8F49-88B5-E8064B0912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01F0FB-CA31-C841-9133-53A6675205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C8A202-49CD-A344-AFC3-E30172C6823A}" type="datetimeFigureOut">
              <a:rPr lang="en-US" smtClean="0"/>
              <a:t>3/22/2019</a:t>
            </a:fld>
            <a:endParaRPr lang="en-US"/>
          </a:p>
        </p:txBody>
      </p:sp>
      <p:sp>
        <p:nvSpPr>
          <p:cNvPr id="5" name="Footer Placeholder 4">
            <a:extLst>
              <a:ext uri="{FF2B5EF4-FFF2-40B4-BE49-F238E27FC236}">
                <a16:creationId xmlns:a16="http://schemas.microsoft.com/office/drawing/2014/main" id="{F6922830-455B-DE45-87D5-D29E4AB158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75F3C61-2A30-B14D-ABF0-5B40B3BA04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7D61A9-B2EF-564A-8AF5-74B48C7F4FD9}" type="slidenum">
              <a:rPr lang="en-US" smtClean="0"/>
              <a:t>‹#›</a:t>
            </a:fld>
            <a:endParaRPr lang="en-US"/>
          </a:p>
        </p:txBody>
      </p:sp>
    </p:spTree>
    <p:extLst>
      <p:ext uri="{BB962C8B-B14F-4D97-AF65-F5344CB8AC3E}">
        <p14:creationId xmlns:p14="http://schemas.microsoft.com/office/powerpoint/2010/main" val="820923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Click="0" advTm="100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A8F81D0-3496-954D-B9DD-CDDB12B70266}"/>
              </a:ext>
            </a:extLst>
          </p:cNvPr>
          <p:cNvSpPr>
            <a:spLocks noGrp="1"/>
          </p:cNvSpPr>
          <p:nvPr>
            <p:ph type="title"/>
          </p:nvPr>
        </p:nvSpPr>
        <p:spPr>
          <a:xfrm>
            <a:off x="838200" y="4091781"/>
            <a:ext cx="10515600" cy="1325563"/>
          </a:xfrm>
        </p:spPr>
        <p:txBody>
          <a:bodyPr>
            <a:noAutofit/>
          </a:bodyPr>
          <a:lstStyle/>
          <a:p>
            <a:pPr algn="ctr"/>
            <a:r>
              <a:rPr lang="en-US" sz="2800" dirty="0">
                <a:solidFill>
                  <a:srgbClr val="C00000"/>
                </a:solidFill>
              </a:rPr>
              <a:t>Press the space bar to start </a:t>
            </a:r>
            <a:r>
              <a:rPr lang="en-US" sz="2800" dirty="0" smtClean="0">
                <a:solidFill>
                  <a:srgbClr val="C00000"/>
                </a:solidFill>
              </a:rPr>
              <a:t>sequence</a:t>
            </a:r>
            <a:endParaRPr lang="en-US" sz="4000" dirty="0"/>
          </a:p>
        </p:txBody>
      </p:sp>
      <p:sp>
        <p:nvSpPr>
          <p:cNvPr id="3" name="Title 3">
            <a:extLst>
              <a:ext uri="{FF2B5EF4-FFF2-40B4-BE49-F238E27FC236}">
                <a16:creationId xmlns:a16="http://schemas.microsoft.com/office/drawing/2014/main" id="{0A8F81D0-3496-954D-B9DD-CDDB12B70266}"/>
              </a:ext>
            </a:extLst>
          </p:cNvPr>
          <p:cNvSpPr txBox="1">
            <a:spLocks/>
          </p:cNvSpPr>
          <p:nvPr/>
        </p:nvSpPr>
        <p:spPr>
          <a:xfrm>
            <a:off x="838200" y="2259329"/>
            <a:ext cx="10515600" cy="1325563"/>
          </a:xfrm>
          <a:prstGeom prst="rect">
            <a:avLst/>
          </a:prstGeom>
        </p:spPr>
        <p:txBody>
          <a:bodyPr vert="horz" lIns="91440" tIns="45720" rIns="91440" bIns="45720" rtlCol="0" anchor="ctr">
            <a:normAutofit fontScale="4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dirty="0" smtClean="0"/>
              <a:t>We are going to present you with a list of 16 words. Please do your best to remember </a:t>
            </a:r>
            <a:r>
              <a:rPr lang="en-US" sz="5400" dirty="0"/>
              <a:t>them. When all the items have been presented you will get a message to write down all the words you can remember</a:t>
            </a:r>
            <a:endParaRPr lang="en-US" sz="5400" dirty="0"/>
          </a:p>
        </p:txBody>
      </p:sp>
      <p:sp>
        <p:nvSpPr>
          <p:cNvPr id="5" name="Title 3">
            <a:extLst>
              <a:ext uri="{FF2B5EF4-FFF2-40B4-BE49-F238E27FC236}">
                <a16:creationId xmlns:a16="http://schemas.microsoft.com/office/drawing/2014/main" id="{0A8F81D0-3496-954D-B9DD-CDDB12B70266}"/>
              </a:ext>
            </a:extLst>
          </p:cNvPr>
          <p:cNvSpPr txBox="1">
            <a:spLocks/>
          </p:cNvSpPr>
          <p:nvPr/>
        </p:nvSpPr>
        <p:spPr>
          <a:xfrm>
            <a:off x="990600" y="69175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dirty="0" smtClean="0">
                <a:solidFill>
                  <a:srgbClr val="0070C0"/>
                </a:solidFill>
              </a:rPr>
              <a:t>Memory Test</a:t>
            </a:r>
            <a:endParaRPr lang="en-US" sz="5400" dirty="0">
              <a:solidFill>
                <a:srgbClr val="0070C0"/>
              </a:solidFill>
            </a:endParaRPr>
          </a:p>
        </p:txBody>
      </p:sp>
    </p:spTree>
    <p:extLst>
      <p:ext uri="{BB962C8B-B14F-4D97-AF65-F5344CB8AC3E}">
        <p14:creationId xmlns:p14="http://schemas.microsoft.com/office/powerpoint/2010/main" val="2857125740"/>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776B7-0CDE-0D4E-8D95-365E4F89C9AA}"/>
              </a:ext>
            </a:extLst>
          </p:cNvPr>
          <p:cNvSpPr>
            <a:spLocks noGrp="1"/>
          </p:cNvSpPr>
          <p:nvPr>
            <p:ph type="title"/>
          </p:nvPr>
        </p:nvSpPr>
        <p:spPr>
          <a:xfrm>
            <a:off x="838200" y="2766218"/>
            <a:ext cx="10515600" cy="1325563"/>
          </a:xfrm>
        </p:spPr>
        <p:txBody>
          <a:bodyPr>
            <a:normAutofit/>
          </a:bodyPr>
          <a:lstStyle/>
          <a:p>
            <a:pPr algn="ctr"/>
            <a:r>
              <a:rPr lang="en-US" sz="5400" dirty="0" smtClean="0"/>
              <a:t>player</a:t>
            </a:r>
            <a:endParaRPr lang="en-US" sz="5400" dirty="0"/>
          </a:p>
        </p:txBody>
      </p:sp>
    </p:spTree>
    <p:extLst>
      <p:ext uri="{BB962C8B-B14F-4D97-AF65-F5344CB8AC3E}">
        <p14:creationId xmlns:p14="http://schemas.microsoft.com/office/powerpoint/2010/main" val="86179083"/>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776B7-0CDE-0D4E-8D95-365E4F89C9AA}"/>
              </a:ext>
            </a:extLst>
          </p:cNvPr>
          <p:cNvSpPr>
            <a:spLocks noGrp="1"/>
          </p:cNvSpPr>
          <p:nvPr>
            <p:ph type="title"/>
          </p:nvPr>
        </p:nvSpPr>
        <p:spPr>
          <a:xfrm>
            <a:off x="838200" y="2766218"/>
            <a:ext cx="10515600" cy="1325563"/>
          </a:xfrm>
        </p:spPr>
        <p:txBody>
          <a:bodyPr>
            <a:normAutofit/>
          </a:bodyPr>
          <a:lstStyle/>
          <a:p>
            <a:pPr algn="ctr"/>
            <a:r>
              <a:rPr lang="en-US" sz="5400" dirty="0" smtClean="0"/>
              <a:t>feeble</a:t>
            </a:r>
            <a:endParaRPr lang="en-US" sz="5400" dirty="0"/>
          </a:p>
        </p:txBody>
      </p:sp>
    </p:spTree>
    <p:extLst>
      <p:ext uri="{BB962C8B-B14F-4D97-AF65-F5344CB8AC3E}">
        <p14:creationId xmlns:p14="http://schemas.microsoft.com/office/powerpoint/2010/main" val="1883823533"/>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776B7-0CDE-0D4E-8D95-365E4F89C9AA}"/>
              </a:ext>
            </a:extLst>
          </p:cNvPr>
          <p:cNvSpPr>
            <a:spLocks noGrp="1"/>
          </p:cNvSpPr>
          <p:nvPr>
            <p:ph type="title"/>
          </p:nvPr>
        </p:nvSpPr>
        <p:spPr>
          <a:xfrm>
            <a:off x="838200" y="2766218"/>
            <a:ext cx="10515600" cy="1325563"/>
          </a:xfrm>
        </p:spPr>
        <p:txBody>
          <a:bodyPr>
            <a:normAutofit/>
          </a:bodyPr>
          <a:lstStyle/>
          <a:p>
            <a:pPr algn="ctr"/>
            <a:r>
              <a:rPr lang="en-US" sz="5400" dirty="0" smtClean="0"/>
              <a:t>band</a:t>
            </a:r>
            <a:endParaRPr lang="en-US" sz="5400" dirty="0"/>
          </a:p>
        </p:txBody>
      </p:sp>
    </p:spTree>
    <p:extLst>
      <p:ext uri="{BB962C8B-B14F-4D97-AF65-F5344CB8AC3E}">
        <p14:creationId xmlns:p14="http://schemas.microsoft.com/office/powerpoint/2010/main" val="1484672546"/>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776B7-0CDE-0D4E-8D95-365E4F89C9AA}"/>
              </a:ext>
            </a:extLst>
          </p:cNvPr>
          <p:cNvSpPr>
            <a:spLocks noGrp="1"/>
          </p:cNvSpPr>
          <p:nvPr>
            <p:ph type="title"/>
          </p:nvPr>
        </p:nvSpPr>
        <p:spPr>
          <a:xfrm>
            <a:off x="838200" y="2766218"/>
            <a:ext cx="10515600" cy="1325563"/>
          </a:xfrm>
        </p:spPr>
        <p:txBody>
          <a:bodyPr>
            <a:normAutofit/>
          </a:bodyPr>
          <a:lstStyle/>
          <a:p>
            <a:pPr algn="ctr"/>
            <a:r>
              <a:rPr lang="en-US" sz="5400" dirty="0" smtClean="0"/>
              <a:t>fossil</a:t>
            </a:r>
            <a:endParaRPr lang="en-US" sz="5400" dirty="0"/>
          </a:p>
        </p:txBody>
      </p:sp>
    </p:spTree>
    <p:extLst>
      <p:ext uri="{BB962C8B-B14F-4D97-AF65-F5344CB8AC3E}">
        <p14:creationId xmlns:p14="http://schemas.microsoft.com/office/powerpoint/2010/main" val="3988888306"/>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776B7-0CDE-0D4E-8D95-365E4F89C9AA}"/>
              </a:ext>
            </a:extLst>
          </p:cNvPr>
          <p:cNvSpPr>
            <a:spLocks noGrp="1"/>
          </p:cNvSpPr>
          <p:nvPr>
            <p:ph type="title"/>
          </p:nvPr>
        </p:nvSpPr>
        <p:spPr>
          <a:xfrm>
            <a:off x="838200" y="2766218"/>
            <a:ext cx="10515600" cy="1325563"/>
          </a:xfrm>
        </p:spPr>
        <p:txBody>
          <a:bodyPr>
            <a:normAutofit/>
          </a:bodyPr>
          <a:lstStyle/>
          <a:p>
            <a:pPr algn="ctr"/>
            <a:r>
              <a:rPr lang="en-US" sz="5400" dirty="0" smtClean="0"/>
              <a:t>strum</a:t>
            </a:r>
            <a:endParaRPr lang="en-US" sz="5400" dirty="0"/>
          </a:p>
        </p:txBody>
      </p:sp>
    </p:spTree>
    <p:extLst>
      <p:ext uri="{BB962C8B-B14F-4D97-AF65-F5344CB8AC3E}">
        <p14:creationId xmlns:p14="http://schemas.microsoft.com/office/powerpoint/2010/main" val="170831070"/>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776B7-0CDE-0D4E-8D95-365E4F89C9AA}"/>
              </a:ext>
            </a:extLst>
          </p:cNvPr>
          <p:cNvSpPr>
            <a:spLocks noGrp="1"/>
          </p:cNvSpPr>
          <p:nvPr>
            <p:ph type="title"/>
          </p:nvPr>
        </p:nvSpPr>
        <p:spPr>
          <a:xfrm>
            <a:off x="838200" y="2766218"/>
            <a:ext cx="10515600" cy="1325563"/>
          </a:xfrm>
        </p:spPr>
        <p:txBody>
          <a:bodyPr>
            <a:normAutofit/>
          </a:bodyPr>
          <a:lstStyle/>
          <a:p>
            <a:pPr algn="ctr"/>
            <a:r>
              <a:rPr lang="en-US" sz="5400" dirty="0" smtClean="0"/>
              <a:t>brush</a:t>
            </a:r>
            <a:endParaRPr lang="en-US" sz="5400" dirty="0"/>
          </a:p>
        </p:txBody>
      </p:sp>
    </p:spTree>
    <p:extLst>
      <p:ext uri="{BB962C8B-B14F-4D97-AF65-F5344CB8AC3E}">
        <p14:creationId xmlns:p14="http://schemas.microsoft.com/office/powerpoint/2010/main" val="959451897"/>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776B7-0CDE-0D4E-8D95-365E4F89C9AA}"/>
              </a:ext>
            </a:extLst>
          </p:cNvPr>
          <p:cNvSpPr>
            <a:spLocks noGrp="1"/>
          </p:cNvSpPr>
          <p:nvPr>
            <p:ph type="title"/>
          </p:nvPr>
        </p:nvSpPr>
        <p:spPr>
          <a:xfrm>
            <a:off x="838200" y="2766218"/>
            <a:ext cx="10515600" cy="1325563"/>
          </a:xfrm>
        </p:spPr>
        <p:txBody>
          <a:bodyPr>
            <a:normAutofit/>
          </a:bodyPr>
          <a:lstStyle/>
          <a:p>
            <a:pPr algn="ctr"/>
            <a:r>
              <a:rPr lang="en-US" sz="5400" dirty="0" smtClean="0"/>
              <a:t>angel</a:t>
            </a:r>
            <a:endParaRPr lang="en-US" sz="5400" dirty="0"/>
          </a:p>
        </p:txBody>
      </p:sp>
    </p:spTree>
    <p:extLst>
      <p:ext uri="{BB962C8B-B14F-4D97-AF65-F5344CB8AC3E}">
        <p14:creationId xmlns:p14="http://schemas.microsoft.com/office/powerpoint/2010/main" val="2353750436"/>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776B7-0CDE-0D4E-8D95-365E4F89C9AA}"/>
              </a:ext>
            </a:extLst>
          </p:cNvPr>
          <p:cNvSpPr>
            <a:spLocks noGrp="1"/>
          </p:cNvSpPr>
          <p:nvPr>
            <p:ph type="title"/>
          </p:nvPr>
        </p:nvSpPr>
        <p:spPr>
          <a:xfrm>
            <a:off x="838200" y="2766218"/>
            <a:ext cx="10515600" cy="1325563"/>
          </a:xfrm>
        </p:spPr>
        <p:txBody>
          <a:bodyPr>
            <a:normAutofit/>
          </a:bodyPr>
          <a:lstStyle/>
          <a:p>
            <a:pPr algn="ctr"/>
            <a:r>
              <a:rPr lang="en-US" sz="5400" dirty="0" smtClean="0"/>
              <a:t>sneeze</a:t>
            </a:r>
            <a:endParaRPr lang="en-US" sz="5400" dirty="0"/>
          </a:p>
        </p:txBody>
      </p:sp>
    </p:spTree>
    <p:extLst>
      <p:ext uri="{BB962C8B-B14F-4D97-AF65-F5344CB8AC3E}">
        <p14:creationId xmlns:p14="http://schemas.microsoft.com/office/powerpoint/2010/main" val="2750745822"/>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A8F81D0-3496-954D-B9DD-CDDB12B70266}"/>
              </a:ext>
            </a:extLst>
          </p:cNvPr>
          <p:cNvSpPr>
            <a:spLocks noGrp="1"/>
          </p:cNvSpPr>
          <p:nvPr>
            <p:ph type="title"/>
          </p:nvPr>
        </p:nvSpPr>
        <p:spPr>
          <a:xfrm>
            <a:off x="838200" y="2766218"/>
            <a:ext cx="10515600" cy="1325563"/>
          </a:xfrm>
        </p:spPr>
        <p:txBody>
          <a:bodyPr>
            <a:normAutofit fontScale="90000"/>
          </a:bodyPr>
          <a:lstStyle/>
          <a:p>
            <a:pPr algn="ctr"/>
            <a:r>
              <a:rPr lang="en-US" sz="5400" dirty="0" smtClean="0"/>
              <a:t>Write down as many words as you can </a:t>
            </a:r>
            <a:r>
              <a:rPr lang="en-US" sz="5400" dirty="0" smtClean="0"/>
              <a:t>remember on the piece of paper in front of you.</a:t>
            </a:r>
            <a:br>
              <a:rPr lang="en-US" sz="5400" dirty="0" smtClean="0"/>
            </a:br>
            <a:r>
              <a:rPr lang="en-US" sz="5400" dirty="0"/>
              <a:t/>
            </a:r>
            <a:br>
              <a:rPr lang="en-US" sz="5400" dirty="0"/>
            </a:br>
            <a:r>
              <a:rPr lang="en-US" sz="5400" dirty="0" smtClean="0"/>
              <a:t>When you have finished give the paper to the experimenter and go back to the waiting room.</a:t>
            </a:r>
            <a:endParaRPr lang="en-US" sz="5400" dirty="0"/>
          </a:p>
        </p:txBody>
      </p:sp>
    </p:spTree>
    <p:extLst>
      <p:ext uri="{BB962C8B-B14F-4D97-AF65-F5344CB8AC3E}">
        <p14:creationId xmlns:p14="http://schemas.microsoft.com/office/powerpoint/2010/main" val="3946562124"/>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A8F81D0-3496-954D-B9DD-CDDB12B70266}"/>
              </a:ext>
            </a:extLst>
          </p:cNvPr>
          <p:cNvSpPr>
            <a:spLocks noGrp="1"/>
          </p:cNvSpPr>
          <p:nvPr>
            <p:ph type="title"/>
          </p:nvPr>
        </p:nvSpPr>
        <p:spPr>
          <a:xfrm>
            <a:off x="838200" y="2766218"/>
            <a:ext cx="10515600" cy="1325563"/>
          </a:xfrm>
        </p:spPr>
        <p:txBody>
          <a:bodyPr>
            <a:normAutofit/>
          </a:bodyPr>
          <a:lstStyle/>
          <a:p>
            <a:pPr algn="ctr"/>
            <a:r>
              <a:rPr lang="en-US" sz="5400" dirty="0"/>
              <a:t>pack</a:t>
            </a:r>
          </a:p>
        </p:txBody>
      </p:sp>
    </p:spTree>
    <p:extLst>
      <p:ext uri="{BB962C8B-B14F-4D97-AF65-F5344CB8AC3E}">
        <p14:creationId xmlns:p14="http://schemas.microsoft.com/office/powerpoint/2010/main" val="3950006702"/>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A8F81D0-3496-954D-B9DD-CDDB12B70266}"/>
              </a:ext>
            </a:extLst>
          </p:cNvPr>
          <p:cNvSpPr>
            <a:spLocks noGrp="1"/>
          </p:cNvSpPr>
          <p:nvPr>
            <p:ph type="title"/>
          </p:nvPr>
        </p:nvSpPr>
        <p:spPr>
          <a:xfrm>
            <a:off x="838200" y="2766218"/>
            <a:ext cx="10515600" cy="1325563"/>
          </a:xfrm>
        </p:spPr>
        <p:txBody>
          <a:bodyPr>
            <a:normAutofit/>
          </a:bodyPr>
          <a:lstStyle/>
          <a:p>
            <a:pPr algn="ctr"/>
            <a:r>
              <a:rPr lang="en-US" sz="5400" dirty="0"/>
              <a:t>troll</a:t>
            </a:r>
          </a:p>
        </p:txBody>
      </p:sp>
    </p:spTree>
    <p:extLst>
      <p:ext uri="{BB962C8B-B14F-4D97-AF65-F5344CB8AC3E}">
        <p14:creationId xmlns:p14="http://schemas.microsoft.com/office/powerpoint/2010/main" val="3454915056"/>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776B7-0CDE-0D4E-8D95-365E4F89C9AA}"/>
              </a:ext>
            </a:extLst>
          </p:cNvPr>
          <p:cNvSpPr>
            <a:spLocks noGrp="1"/>
          </p:cNvSpPr>
          <p:nvPr>
            <p:ph type="title"/>
          </p:nvPr>
        </p:nvSpPr>
        <p:spPr>
          <a:xfrm>
            <a:off x="838200" y="2766218"/>
            <a:ext cx="10515600" cy="1325563"/>
          </a:xfrm>
        </p:spPr>
        <p:txBody>
          <a:bodyPr>
            <a:normAutofit/>
          </a:bodyPr>
          <a:lstStyle/>
          <a:p>
            <a:pPr algn="ctr"/>
            <a:r>
              <a:rPr lang="en-US" sz="5400" dirty="0"/>
              <a:t>keel</a:t>
            </a:r>
          </a:p>
        </p:txBody>
      </p:sp>
    </p:spTree>
    <p:extLst>
      <p:ext uri="{BB962C8B-B14F-4D97-AF65-F5344CB8AC3E}">
        <p14:creationId xmlns:p14="http://schemas.microsoft.com/office/powerpoint/2010/main" val="3878196210"/>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776B7-0CDE-0D4E-8D95-365E4F89C9AA}"/>
              </a:ext>
            </a:extLst>
          </p:cNvPr>
          <p:cNvSpPr>
            <a:spLocks noGrp="1"/>
          </p:cNvSpPr>
          <p:nvPr>
            <p:ph type="title"/>
          </p:nvPr>
        </p:nvSpPr>
        <p:spPr>
          <a:xfrm>
            <a:off x="838200" y="2766218"/>
            <a:ext cx="10515600" cy="1325563"/>
          </a:xfrm>
        </p:spPr>
        <p:txBody>
          <a:bodyPr>
            <a:normAutofit/>
          </a:bodyPr>
          <a:lstStyle/>
          <a:p>
            <a:pPr algn="ctr"/>
            <a:r>
              <a:rPr lang="en-US" sz="5400" dirty="0" smtClean="0"/>
              <a:t>worn</a:t>
            </a:r>
            <a:endParaRPr lang="en-US" sz="5400" dirty="0"/>
          </a:p>
        </p:txBody>
      </p:sp>
    </p:spTree>
    <p:extLst>
      <p:ext uri="{BB962C8B-B14F-4D97-AF65-F5344CB8AC3E}">
        <p14:creationId xmlns:p14="http://schemas.microsoft.com/office/powerpoint/2010/main" val="3242643530"/>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776B7-0CDE-0D4E-8D95-365E4F89C9AA}"/>
              </a:ext>
            </a:extLst>
          </p:cNvPr>
          <p:cNvSpPr>
            <a:spLocks noGrp="1"/>
          </p:cNvSpPr>
          <p:nvPr>
            <p:ph type="title"/>
          </p:nvPr>
        </p:nvSpPr>
        <p:spPr>
          <a:xfrm>
            <a:off x="838200" y="2766218"/>
            <a:ext cx="10515600" cy="1325563"/>
          </a:xfrm>
        </p:spPr>
        <p:txBody>
          <a:bodyPr>
            <a:normAutofit/>
          </a:bodyPr>
          <a:lstStyle/>
          <a:p>
            <a:pPr algn="ctr"/>
            <a:r>
              <a:rPr lang="en-US" sz="5400" dirty="0" smtClean="0"/>
              <a:t>music</a:t>
            </a:r>
            <a:endParaRPr lang="en-US" sz="5400" dirty="0"/>
          </a:p>
        </p:txBody>
      </p:sp>
    </p:spTree>
    <p:extLst>
      <p:ext uri="{BB962C8B-B14F-4D97-AF65-F5344CB8AC3E}">
        <p14:creationId xmlns:p14="http://schemas.microsoft.com/office/powerpoint/2010/main" val="2947594609"/>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776B7-0CDE-0D4E-8D95-365E4F89C9AA}"/>
              </a:ext>
            </a:extLst>
          </p:cNvPr>
          <p:cNvSpPr>
            <a:spLocks noGrp="1"/>
          </p:cNvSpPr>
          <p:nvPr>
            <p:ph type="title"/>
          </p:nvPr>
        </p:nvSpPr>
        <p:spPr>
          <a:xfrm>
            <a:off x="838200" y="2766218"/>
            <a:ext cx="10515600" cy="1325563"/>
          </a:xfrm>
        </p:spPr>
        <p:txBody>
          <a:bodyPr>
            <a:normAutofit/>
          </a:bodyPr>
          <a:lstStyle/>
          <a:p>
            <a:pPr algn="ctr"/>
            <a:r>
              <a:rPr lang="en-US" sz="5400" smtClean="0"/>
              <a:t>antique</a:t>
            </a:r>
            <a:endParaRPr lang="en-US" sz="5400" dirty="0"/>
          </a:p>
        </p:txBody>
      </p:sp>
    </p:spTree>
    <p:extLst>
      <p:ext uri="{BB962C8B-B14F-4D97-AF65-F5344CB8AC3E}">
        <p14:creationId xmlns:p14="http://schemas.microsoft.com/office/powerpoint/2010/main" val="4000878194"/>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776B7-0CDE-0D4E-8D95-365E4F89C9AA}"/>
              </a:ext>
            </a:extLst>
          </p:cNvPr>
          <p:cNvSpPr>
            <a:spLocks noGrp="1"/>
          </p:cNvSpPr>
          <p:nvPr>
            <p:ph type="title"/>
          </p:nvPr>
        </p:nvSpPr>
        <p:spPr>
          <a:xfrm>
            <a:off x="838200" y="2766218"/>
            <a:ext cx="10515600" cy="1325563"/>
          </a:xfrm>
        </p:spPr>
        <p:txBody>
          <a:bodyPr>
            <a:normAutofit/>
          </a:bodyPr>
          <a:lstStyle/>
          <a:p>
            <a:pPr algn="ctr"/>
            <a:r>
              <a:rPr lang="en-US" sz="5400" dirty="0" smtClean="0"/>
              <a:t>instrument</a:t>
            </a:r>
            <a:endParaRPr lang="en-US" sz="5400" dirty="0"/>
          </a:p>
        </p:txBody>
      </p:sp>
    </p:spTree>
    <p:extLst>
      <p:ext uri="{BB962C8B-B14F-4D97-AF65-F5344CB8AC3E}">
        <p14:creationId xmlns:p14="http://schemas.microsoft.com/office/powerpoint/2010/main" val="3927990406"/>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776B7-0CDE-0D4E-8D95-365E4F89C9AA}"/>
              </a:ext>
            </a:extLst>
          </p:cNvPr>
          <p:cNvSpPr>
            <a:spLocks noGrp="1"/>
          </p:cNvSpPr>
          <p:nvPr>
            <p:ph type="title"/>
          </p:nvPr>
        </p:nvSpPr>
        <p:spPr>
          <a:xfrm>
            <a:off x="838200" y="2766218"/>
            <a:ext cx="10515600" cy="1325563"/>
          </a:xfrm>
        </p:spPr>
        <p:txBody>
          <a:bodyPr>
            <a:normAutofit/>
          </a:bodyPr>
          <a:lstStyle/>
          <a:p>
            <a:pPr algn="ctr"/>
            <a:r>
              <a:rPr lang="en-US" sz="5400" dirty="0" smtClean="0"/>
              <a:t>senior</a:t>
            </a:r>
            <a:endParaRPr lang="en-US" sz="5400" dirty="0"/>
          </a:p>
        </p:txBody>
      </p:sp>
    </p:spTree>
    <p:extLst>
      <p:ext uri="{BB962C8B-B14F-4D97-AF65-F5344CB8AC3E}">
        <p14:creationId xmlns:p14="http://schemas.microsoft.com/office/powerpoint/2010/main" val="1427944739"/>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TotalTime>
  <Words>86</Words>
  <Application>Microsoft Office PowerPoint</Application>
  <PresentationFormat>Widescreen</PresentationFormat>
  <Paragraphs>20</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Press the space bar to start sequence</vt:lpstr>
      <vt:lpstr>pack</vt:lpstr>
      <vt:lpstr>troll</vt:lpstr>
      <vt:lpstr>keel</vt:lpstr>
      <vt:lpstr>worn</vt:lpstr>
      <vt:lpstr>music</vt:lpstr>
      <vt:lpstr>antique</vt:lpstr>
      <vt:lpstr>instrument</vt:lpstr>
      <vt:lpstr>senior</vt:lpstr>
      <vt:lpstr>player</vt:lpstr>
      <vt:lpstr>feeble</vt:lpstr>
      <vt:lpstr>band</vt:lpstr>
      <vt:lpstr>fossil</vt:lpstr>
      <vt:lpstr>strum</vt:lpstr>
      <vt:lpstr>brush</vt:lpstr>
      <vt:lpstr>angel</vt:lpstr>
      <vt:lpstr>sneeze</vt:lpstr>
      <vt:lpstr>Write down as many words as you can remember on the piece of paper in front of you.  When you have finished give the paper to the experimenter and go back to the waiting room.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Press the space bar to start sequence</dc:title>
  <dc:creator>Nicole Naude</dc:creator>
  <cp:lastModifiedBy>Marker</cp:lastModifiedBy>
  <cp:revision>20</cp:revision>
  <dcterms:created xsi:type="dcterms:W3CDTF">2019-03-19T03:40:43Z</dcterms:created>
  <dcterms:modified xsi:type="dcterms:W3CDTF">2019-03-22T04:53:23Z</dcterms:modified>
</cp:coreProperties>
</file>