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1" r:id="rId4"/>
    <p:sldId id="257" r:id="rId5"/>
    <p:sldId id="262"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33" autoAdjust="0"/>
    <p:restoredTop sz="94660"/>
  </p:normalViewPr>
  <p:slideViewPr>
    <p:cSldViewPr snapToGrid="0">
      <p:cViewPr varScale="1">
        <p:scale>
          <a:sx n="61" d="100"/>
          <a:sy n="61" d="100"/>
        </p:scale>
        <p:origin x="96" y="59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AU"/>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5EEF6A4E-2AA6-4A06-8D0A-332144EFD851}" type="datetimeFigureOut">
              <a:rPr lang="en-AU" smtClean="0"/>
              <a:t>30/07/2018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48E356A-C829-4900-BA31-44A37C28A8E5}" type="slidenum">
              <a:rPr lang="en-AU" smtClean="0"/>
              <a:t>‹#›</a:t>
            </a:fld>
            <a:endParaRPr lang="en-AU"/>
          </a:p>
        </p:txBody>
      </p:sp>
    </p:spTree>
    <p:extLst>
      <p:ext uri="{BB962C8B-B14F-4D97-AF65-F5344CB8AC3E}">
        <p14:creationId xmlns:p14="http://schemas.microsoft.com/office/powerpoint/2010/main" val="22201912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5EEF6A4E-2AA6-4A06-8D0A-332144EFD851}" type="datetimeFigureOut">
              <a:rPr lang="en-AU" smtClean="0"/>
              <a:t>30/07/2018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48E356A-C829-4900-BA31-44A37C28A8E5}" type="slidenum">
              <a:rPr lang="en-AU" smtClean="0"/>
              <a:t>‹#›</a:t>
            </a:fld>
            <a:endParaRPr lang="en-AU"/>
          </a:p>
        </p:txBody>
      </p:sp>
    </p:spTree>
    <p:extLst>
      <p:ext uri="{BB962C8B-B14F-4D97-AF65-F5344CB8AC3E}">
        <p14:creationId xmlns:p14="http://schemas.microsoft.com/office/powerpoint/2010/main" val="21055149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5EEF6A4E-2AA6-4A06-8D0A-332144EFD851}" type="datetimeFigureOut">
              <a:rPr lang="en-AU" smtClean="0"/>
              <a:t>30/07/2018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48E356A-C829-4900-BA31-44A37C28A8E5}" type="slidenum">
              <a:rPr lang="en-AU" smtClean="0"/>
              <a:t>‹#›</a:t>
            </a:fld>
            <a:endParaRPr lang="en-AU"/>
          </a:p>
        </p:txBody>
      </p:sp>
    </p:spTree>
    <p:extLst>
      <p:ext uri="{BB962C8B-B14F-4D97-AF65-F5344CB8AC3E}">
        <p14:creationId xmlns:p14="http://schemas.microsoft.com/office/powerpoint/2010/main" val="7911656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5EEF6A4E-2AA6-4A06-8D0A-332144EFD851}" type="datetimeFigureOut">
              <a:rPr lang="en-AU" smtClean="0"/>
              <a:t>30/07/2018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48E356A-C829-4900-BA31-44A37C28A8E5}" type="slidenum">
              <a:rPr lang="en-AU" smtClean="0"/>
              <a:t>‹#›</a:t>
            </a:fld>
            <a:endParaRPr lang="en-AU"/>
          </a:p>
        </p:txBody>
      </p:sp>
    </p:spTree>
    <p:extLst>
      <p:ext uri="{BB962C8B-B14F-4D97-AF65-F5344CB8AC3E}">
        <p14:creationId xmlns:p14="http://schemas.microsoft.com/office/powerpoint/2010/main" val="29843924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AU"/>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EEF6A4E-2AA6-4A06-8D0A-332144EFD851}" type="datetimeFigureOut">
              <a:rPr lang="en-AU" smtClean="0"/>
              <a:t>30/07/2018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48E356A-C829-4900-BA31-44A37C28A8E5}" type="slidenum">
              <a:rPr lang="en-AU" smtClean="0"/>
              <a:t>‹#›</a:t>
            </a:fld>
            <a:endParaRPr lang="en-AU"/>
          </a:p>
        </p:txBody>
      </p:sp>
    </p:spTree>
    <p:extLst>
      <p:ext uri="{BB962C8B-B14F-4D97-AF65-F5344CB8AC3E}">
        <p14:creationId xmlns:p14="http://schemas.microsoft.com/office/powerpoint/2010/main" val="15294643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5EEF6A4E-2AA6-4A06-8D0A-332144EFD851}" type="datetimeFigureOut">
              <a:rPr lang="en-AU" smtClean="0"/>
              <a:t>30/07/2018</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148E356A-C829-4900-BA31-44A37C28A8E5}" type="slidenum">
              <a:rPr lang="en-AU" smtClean="0"/>
              <a:t>‹#›</a:t>
            </a:fld>
            <a:endParaRPr lang="en-AU"/>
          </a:p>
        </p:txBody>
      </p:sp>
    </p:spTree>
    <p:extLst>
      <p:ext uri="{BB962C8B-B14F-4D97-AF65-F5344CB8AC3E}">
        <p14:creationId xmlns:p14="http://schemas.microsoft.com/office/powerpoint/2010/main" val="16254855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AU"/>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5EEF6A4E-2AA6-4A06-8D0A-332144EFD851}" type="datetimeFigureOut">
              <a:rPr lang="en-AU" smtClean="0"/>
              <a:t>30/07/2018</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148E356A-C829-4900-BA31-44A37C28A8E5}" type="slidenum">
              <a:rPr lang="en-AU" smtClean="0"/>
              <a:t>‹#›</a:t>
            </a:fld>
            <a:endParaRPr lang="en-AU"/>
          </a:p>
        </p:txBody>
      </p:sp>
    </p:spTree>
    <p:extLst>
      <p:ext uri="{BB962C8B-B14F-4D97-AF65-F5344CB8AC3E}">
        <p14:creationId xmlns:p14="http://schemas.microsoft.com/office/powerpoint/2010/main" val="17877271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5EEF6A4E-2AA6-4A06-8D0A-332144EFD851}" type="datetimeFigureOut">
              <a:rPr lang="en-AU" smtClean="0"/>
              <a:t>30/07/2018</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148E356A-C829-4900-BA31-44A37C28A8E5}" type="slidenum">
              <a:rPr lang="en-AU" smtClean="0"/>
              <a:t>‹#›</a:t>
            </a:fld>
            <a:endParaRPr lang="en-AU"/>
          </a:p>
        </p:txBody>
      </p:sp>
    </p:spTree>
    <p:extLst>
      <p:ext uri="{BB962C8B-B14F-4D97-AF65-F5344CB8AC3E}">
        <p14:creationId xmlns:p14="http://schemas.microsoft.com/office/powerpoint/2010/main" val="39970682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EF6A4E-2AA6-4A06-8D0A-332144EFD851}" type="datetimeFigureOut">
              <a:rPr lang="en-AU" smtClean="0"/>
              <a:t>30/07/2018</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148E356A-C829-4900-BA31-44A37C28A8E5}" type="slidenum">
              <a:rPr lang="en-AU" smtClean="0"/>
              <a:t>‹#›</a:t>
            </a:fld>
            <a:endParaRPr lang="en-AU"/>
          </a:p>
        </p:txBody>
      </p:sp>
    </p:spTree>
    <p:extLst>
      <p:ext uri="{BB962C8B-B14F-4D97-AF65-F5344CB8AC3E}">
        <p14:creationId xmlns:p14="http://schemas.microsoft.com/office/powerpoint/2010/main" val="1915883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AU"/>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EEF6A4E-2AA6-4A06-8D0A-332144EFD851}" type="datetimeFigureOut">
              <a:rPr lang="en-AU" smtClean="0"/>
              <a:t>30/07/2018</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148E356A-C829-4900-BA31-44A37C28A8E5}" type="slidenum">
              <a:rPr lang="en-AU" smtClean="0"/>
              <a:t>‹#›</a:t>
            </a:fld>
            <a:endParaRPr lang="en-AU"/>
          </a:p>
        </p:txBody>
      </p:sp>
    </p:spTree>
    <p:extLst>
      <p:ext uri="{BB962C8B-B14F-4D97-AF65-F5344CB8AC3E}">
        <p14:creationId xmlns:p14="http://schemas.microsoft.com/office/powerpoint/2010/main" val="3736505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AU"/>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EEF6A4E-2AA6-4A06-8D0A-332144EFD851}" type="datetimeFigureOut">
              <a:rPr lang="en-AU" smtClean="0"/>
              <a:t>30/07/2018</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148E356A-C829-4900-BA31-44A37C28A8E5}" type="slidenum">
              <a:rPr lang="en-AU" smtClean="0"/>
              <a:t>‹#›</a:t>
            </a:fld>
            <a:endParaRPr lang="en-AU"/>
          </a:p>
        </p:txBody>
      </p:sp>
    </p:spTree>
    <p:extLst>
      <p:ext uri="{BB962C8B-B14F-4D97-AF65-F5344CB8AC3E}">
        <p14:creationId xmlns:p14="http://schemas.microsoft.com/office/powerpoint/2010/main" val="26940043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EF6A4E-2AA6-4A06-8D0A-332144EFD851}" type="datetimeFigureOut">
              <a:rPr lang="en-AU" smtClean="0"/>
              <a:t>30/07/2018</a:t>
            </a:fld>
            <a:endParaRPr lang="en-AU"/>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8E356A-C829-4900-BA31-44A37C28A8E5}" type="slidenum">
              <a:rPr lang="en-AU" smtClean="0"/>
              <a:t>‹#›</a:t>
            </a:fld>
            <a:endParaRPr lang="en-AU"/>
          </a:p>
        </p:txBody>
      </p:sp>
    </p:spTree>
    <p:extLst>
      <p:ext uri="{BB962C8B-B14F-4D97-AF65-F5344CB8AC3E}">
        <p14:creationId xmlns:p14="http://schemas.microsoft.com/office/powerpoint/2010/main" val="30311771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mwls"/>
          <p:cNvPicPr>
            <a:picLocks noChangeAspect="1" noChangeArrowheads="1"/>
          </p:cNvPicPr>
          <p:nvPr/>
        </p:nvPicPr>
        <p:blipFill rotWithShape="1">
          <a:blip r:embed="rId2">
            <a:extLst>
              <a:ext uri="{28A0092B-C50C-407E-A947-70E740481C1C}">
                <a14:useLocalDpi xmlns:a14="http://schemas.microsoft.com/office/drawing/2010/main" val="0"/>
              </a:ext>
            </a:extLst>
          </a:blip>
          <a:srcRect l="13335" t="30754" r="21927" b="47058"/>
          <a:stretch/>
        </p:blipFill>
        <p:spPr bwMode="auto">
          <a:xfrm>
            <a:off x="3058510" y="2979682"/>
            <a:ext cx="5707117" cy="1198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p:nvSpPr>
        <p:spPr>
          <a:xfrm>
            <a:off x="1198179" y="1103586"/>
            <a:ext cx="9821918" cy="1477328"/>
          </a:xfrm>
          <a:prstGeom prst="rect">
            <a:avLst/>
          </a:prstGeom>
          <a:noFill/>
        </p:spPr>
        <p:txBody>
          <a:bodyPr wrap="square" rtlCol="0">
            <a:spAutoFit/>
          </a:bodyPr>
          <a:lstStyle/>
          <a:p>
            <a:r>
              <a:rPr lang="en-AU" dirty="0" smtClean="0"/>
              <a:t>In the following task you are going to be presented with a series of letters in columns and rows, like in the example below.</a:t>
            </a:r>
          </a:p>
          <a:p>
            <a:endParaRPr lang="en-AU" dirty="0"/>
          </a:p>
          <a:p>
            <a:r>
              <a:rPr lang="en-AU" dirty="0" smtClean="0"/>
              <a:t>Your task is to simply count aloud the number of A’s you can find. So in the example below, there are 7 A’s, 2 in the first row, 2 in the second row, 3 in the third row and none in the fourth row.</a:t>
            </a:r>
            <a:endParaRPr lang="en-AU" dirty="0"/>
          </a:p>
        </p:txBody>
      </p:sp>
      <p:sp>
        <p:nvSpPr>
          <p:cNvPr id="6" name="TextBox 5"/>
          <p:cNvSpPr txBox="1"/>
          <p:nvPr/>
        </p:nvSpPr>
        <p:spPr>
          <a:xfrm>
            <a:off x="1198179" y="4330262"/>
            <a:ext cx="9821918" cy="1200329"/>
          </a:xfrm>
          <a:prstGeom prst="rect">
            <a:avLst/>
          </a:prstGeom>
          <a:noFill/>
        </p:spPr>
        <p:txBody>
          <a:bodyPr wrap="square" rtlCol="0">
            <a:spAutoFit/>
          </a:bodyPr>
          <a:lstStyle/>
          <a:p>
            <a:r>
              <a:rPr lang="en-AU" dirty="0" smtClean="0"/>
              <a:t>When the next slide appears, start at the top left hand corner and work across and down as if you were reading a book. Simply count aloud as you find each A.</a:t>
            </a:r>
          </a:p>
          <a:p>
            <a:endParaRPr lang="en-AU" dirty="0"/>
          </a:p>
          <a:p>
            <a:r>
              <a:rPr lang="en-AU" dirty="0" smtClean="0"/>
              <a:t>Work as quickly as you can. The slide will not be visible for all that long.</a:t>
            </a:r>
            <a:endParaRPr lang="en-AU" dirty="0"/>
          </a:p>
        </p:txBody>
      </p:sp>
    </p:spTree>
    <p:extLst>
      <p:ext uri="{BB962C8B-B14F-4D97-AF65-F5344CB8AC3E}">
        <p14:creationId xmlns:p14="http://schemas.microsoft.com/office/powerpoint/2010/main" val="25330152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mwl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72602" y="846009"/>
            <a:ext cx="8815663" cy="540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75515266"/>
      </p:ext>
    </p:extLst>
  </p:cSld>
  <p:clrMapOvr>
    <a:masterClrMapping/>
  </p:clrMapOvr>
  <mc:AlternateContent xmlns:mc="http://schemas.openxmlformats.org/markup-compatibility/2006">
    <mc:Choice xmlns:p14="http://schemas.microsoft.com/office/powerpoint/2010/main" Requires="p14">
      <p:transition spd="slow" p14:dur="2000" advClick="0" advTm="20000"/>
    </mc:Choice>
    <mc:Fallback>
      <p:transition spd="slow" advClick="0" advTm="20000"/>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98179" y="1103586"/>
            <a:ext cx="9821918" cy="923330"/>
          </a:xfrm>
          <a:prstGeom prst="rect">
            <a:avLst/>
          </a:prstGeom>
          <a:noFill/>
        </p:spPr>
        <p:txBody>
          <a:bodyPr wrap="square" rtlCol="0">
            <a:spAutoFit/>
          </a:bodyPr>
          <a:lstStyle/>
          <a:p>
            <a:r>
              <a:rPr lang="en-AU" dirty="0" smtClean="0"/>
              <a:t>The next trial is much the same as before only the stimuli are symbols. However, your task is still the same, you have to count aloud the number of symbols on the slide. The symbol you are looking for is:</a:t>
            </a:r>
          </a:p>
          <a:p>
            <a:endParaRPr lang="en-AU" dirty="0"/>
          </a:p>
        </p:txBody>
      </p:sp>
      <p:sp>
        <p:nvSpPr>
          <p:cNvPr id="6" name="TextBox 5"/>
          <p:cNvSpPr txBox="1"/>
          <p:nvPr/>
        </p:nvSpPr>
        <p:spPr>
          <a:xfrm>
            <a:off x="1355834" y="5388755"/>
            <a:ext cx="9821918" cy="923330"/>
          </a:xfrm>
          <a:prstGeom prst="rect">
            <a:avLst/>
          </a:prstGeom>
          <a:noFill/>
        </p:spPr>
        <p:txBody>
          <a:bodyPr wrap="square" rtlCol="0">
            <a:spAutoFit/>
          </a:bodyPr>
          <a:lstStyle/>
          <a:p>
            <a:r>
              <a:rPr lang="en-AU" dirty="0" smtClean="0"/>
              <a:t>When the next slide appears, simply count aloud as you find each symbol.</a:t>
            </a:r>
          </a:p>
          <a:p>
            <a:endParaRPr lang="en-AU" dirty="0"/>
          </a:p>
          <a:p>
            <a:r>
              <a:rPr lang="en-AU" dirty="0" smtClean="0"/>
              <a:t>Work as quickly as you can. The slide will not be visible for all that long.</a:t>
            </a:r>
            <a:endParaRPr lang="en-AU" dirty="0"/>
          </a:p>
        </p:txBody>
      </p:sp>
      <p:pic>
        <p:nvPicPr>
          <p:cNvPr id="5" name="Picture 2" descr="MWFU2a"/>
          <p:cNvPicPr>
            <a:picLocks noChangeAspect="1" noChangeArrowheads="1"/>
          </p:cNvPicPr>
          <p:nvPr/>
        </p:nvPicPr>
        <p:blipFill rotWithShape="1">
          <a:blip r:embed="rId2">
            <a:extLst>
              <a:ext uri="{28A0092B-C50C-407E-A947-70E740481C1C}">
                <a14:useLocalDpi xmlns:a14="http://schemas.microsoft.com/office/drawing/2010/main" val="0"/>
              </a:ext>
            </a:extLst>
          </a:blip>
          <a:srcRect l="37662" t="25527" b="47249"/>
          <a:stretch/>
        </p:blipFill>
        <p:spPr bwMode="auto">
          <a:xfrm>
            <a:off x="2002221" y="2911677"/>
            <a:ext cx="7023650" cy="20340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2" descr="MWFU2a"/>
          <p:cNvPicPr>
            <a:picLocks noChangeAspect="1" noChangeArrowheads="1"/>
          </p:cNvPicPr>
          <p:nvPr/>
        </p:nvPicPr>
        <p:blipFill rotWithShape="1">
          <a:blip r:embed="rId2">
            <a:extLst>
              <a:ext uri="{28A0092B-C50C-407E-A947-70E740481C1C}">
                <a14:useLocalDpi xmlns:a14="http://schemas.microsoft.com/office/drawing/2010/main" val="0"/>
              </a:ext>
            </a:extLst>
          </a:blip>
          <a:srcRect l="39807" t="4501" r="56082" b="91456"/>
          <a:stretch/>
        </p:blipFill>
        <p:spPr bwMode="auto">
          <a:xfrm flipH="1" flipV="1">
            <a:off x="4966139" y="1914687"/>
            <a:ext cx="851338" cy="555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867590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MWFU2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85811" y="540790"/>
            <a:ext cx="8820000" cy="58487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06949428"/>
      </p:ext>
    </p:extLst>
  </p:cSld>
  <p:clrMapOvr>
    <a:masterClrMapping/>
  </p:clrMapOvr>
  <mc:AlternateContent xmlns:mc="http://schemas.openxmlformats.org/markup-compatibility/2006">
    <mc:Choice xmlns:p14="http://schemas.microsoft.com/office/powerpoint/2010/main" Requires="p14">
      <p:transition spd="slow" p14:dur="2000" advClick="0" advTm="30000"/>
    </mc:Choice>
    <mc:Fallback>
      <p:transition spd="slow" advClick="0" advTm="30000"/>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099034" y="2538248"/>
            <a:ext cx="3922099" cy="369332"/>
          </a:xfrm>
          <a:prstGeom prst="rect">
            <a:avLst/>
          </a:prstGeom>
          <a:noFill/>
        </p:spPr>
        <p:txBody>
          <a:bodyPr wrap="none" rtlCol="0">
            <a:spAutoFit/>
          </a:bodyPr>
          <a:lstStyle/>
          <a:p>
            <a:r>
              <a:rPr lang="en-AU" dirty="0" smtClean="0"/>
              <a:t>This part of the experiment has finished</a:t>
            </a:r>
            <a:endParaRPr lang="en-AU" dirty="0"/>
          </a:p>
        </p:txBody>
      </p:sp>
    </p:spTree>
    <p:extLst>
      <p:ext uri="{BB962C8B-B14F-4D97-AF65-F5344CB8AC3E}">
        <p14:creationId xmlns:p14="http://schemas.microsoft.com/office/powerpoint/2010/main" val="188395455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TotalTime>
  <Words>214</Words>
  <Application>Microsoft Office PowerPoint</Application>
  <PresentationFormat>Widescreen</PresentationFormat>
  <Paragraphs>11</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vector>
  </TitlesOfParts>
  <Company>University of Southern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Marker</dc:creator>
  <cp:lastModifiedBy>Marker</cp:lastModifiedBy>
  <cp:revision>3</cp:revision>
  <dcterms:created xsi:type="dcterms:W3CDTF">2018-07-30T04:33:50Z</dcterms:created>
  <dcterms:modified xsi:type="dcterms:W3CDTF">2018-07-30T04:50:49Z</dcterms:modified>
</cp:coreProperties>
</file>